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7" r:id="rId2"/>
    <p:sldId id="261" r:id="rId3"/>
    <p:sldId id="293" r:id="rId4"/>
    <p:sldId id="288" r:id="rId5"/>
    <p:sldId id="290" r:id="rId6"/>
    <p:sldId id="291" r:id="rId7"/>
    <p:sldId id="292" r:id="rId8"/>
    <p:sldId id="294" r:id="rId9"/>
    <p:sldId id="295" r:id="rId10"/>
    <p:sldId id="296" r:id="rId11"/>
    <p:sldId id="264" r:id="rId12"/>
  </p:sldIdLst>
  <p:sldSz cx="12192000" cy="6858000"/>
  <p:notesSz cx="6858000" cy="9144000"/>
  <p:embeddedFontLst>
    <p:embeddedFont>
      <p:font typeface="a영고딕L" panose="02020600000000000000" pitchFamily="18" charset="-127"/>
      <p:regular r:id="rId14"/>
    </p:embeddedFont>
    <p:embeddedFont>
      <p:font typeface="a영고딕M" panose="02020600000000000000" pitchFamily="18" charset="-127"/>
      <p:regular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아영 강" initials="아강" lastIdx="1" clrIdx="0">
    <p:extLst>
      <p:ext uri="{19B8F6BF-5375-455C-9EA6-DF929625EA0E}">
        <p15:presenceInfo xmlns:p15="http://schemas.microsoft.com/office/powerpoint/2012/main" userId="19a61412eed42df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96" y="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/Relationships>
</file>

<file path=ppt/media/hdphoto1.wdp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6EC69-CBF4-4142-8644-F011FDE46EB9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LABYLINTH</a:t>
            </a:r>
          </a:p>
          <a:p>
            <a:pPr algn="ctr"/>
            <a:r>
              <a:rPr lang="en-US" altLang="ko-KR" sz="4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OF</a:t>
            </a:r>
          </a:p>
          <a:p>
            <a:pPr algn="ctr"/>
            <a:r>
              <a:rPr lang="en-US" altLang="ko-KR" sz="8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Death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76B8E6-23F9-4F88-BADF-B079070663B6}"/>
              </a:ext>
            </a:extLst>
          </p:cNvPr>
          <p:cNvSpPr txBox="1"/>
          <p:nvPr/>
        </p:nvSpPr>
        <p:spPr>
          <a:xfrm>
            <a:off x="3054141" y="2497976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500" b="1" dirty="0"/>
              <a:t>게임시연</a:t>
            </a:r>
          </a:p>
        </p:txBody>
      </p:sp>
    </p:spTree>
    <p:extLst>
      <p:ext uri="{BB962C8B-B14F-4D97-AF65-F5344CB8AC3E}">
        <p14:creationId xmlns:p14="http://schemas.microsoft.com/office/powerpoint/2010/main" val="180982993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411276"/>
            <a:ext cx="8424441" cy="3248433"/>
            <a:chOff x="554306" y="1721509"/>
            <a:chExt cx="8424441" cy="3248433"/>
          </a:xfrm>
        </p:grpSpPr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18268" y="3670105"/>
            <a:ext cx="2464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개발 내용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18268" y="4303965"/>
            <a:ext cx="2446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개발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18268" y="4937823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시연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D22D3F-59B9-46FF-8630-22157BB079DD}"/>
              </a:ext>
            </a:extLst>
          </p:cNvPr>
          <p:cNvSpPr txBox="1"/>
          <p:nvPr/>
        </p:nvSpPr>
        <p:spPr>
          <a:xfrm>
            <a:off x="2818268" y="2402385"/>
            <a:ext cx="24064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CH1.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게임 소개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4DA740-62D7-4CA3-9B83-BF38BE09E8A9}"/>
              </a:ext>
            </a:extLst>
          </p:cNvPr>
          <p:cNvSpPr txBox="1"/>
          <p:nvPr/>
        </p:nvSpPr>
        <p:spPr>
          <a:xfrm>
            <a:off x="2818268" y="3036245"/>
            <a:ext cx="2795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754655" y="555721"/>
            <a:ext cx="1965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4272FB-4E67-4C4F-9C83-49EEE797EFCF}"/>
              </a:ext>
            </a:extLst>
          </p:cNvPr>
          <p:cNvSpPr txBox="1"/>
          <p:nvPr/>
        </p:nvSpPr>
        <p:spPr>
          <a:xfrm>
            <a:off x="1099468" y="1646151"/>
            <a:ext cx="5092873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시점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1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인칭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 방법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92A5CA-5F44-4D8F-8FDC-95721F99EA44}"/>
              </a:ext>
            </a:extLst>
          </p:cNvPr>
          <p:cNvSpPr txBox="1"/>
          <p:nvPr/>
        </p:nvSpPr>
        <p:spPr>
          <a:xfrm>
            <a:off x="2400503" y="2669508"/>
            <a:ext cx="822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FDD769-6ABF-4A48-8397-7B7302AFF95F}"/>
              </a:ext>
            </a:extLst>
          </p:cNvPr>
          <p:cNvSpPr txBox="1"/>
          <p:nvPr/>
        </p:nvSpPr>
        <p:spPr>
          <a:xfrm>
            <a:off x="1651247" y="4021584"/>
            <a:ext cx="1917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메인화면</a:t>
            </a:r>
            <a:endParaRPr lang="en-US" altLang="ko-KR" dirty="0"/>
          </a:p>
          <a:p>
            <a:r>
              <a:rPr lang="ko-KR" altLang="en-US" dirty="0"/>
              <a:t>플레이화면</a:t>
            </a:r>
          </a:p>
        </p:txBody>
      </p:sp>
    </p:spTree>
    <p:extLst>
      <p:ext uri="{BB962C8B-B14F-4D97-AF65-F5344CB8AC3E}">
        <p14:creationId xmlns:p14="http://schemas.microsoft.com/office/powerpoint/2010/main" val="409120110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334669" y="555721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C28ADF2-C52E-483C-9ABD-5237F536879A}"/>
              </a:ext>
            </a:extLst>
          </p:cNvPr>
          <p:cNvSpPr txBox="1"/>
          <p:nvPr/>
        </p:nvSpPr>
        <p:spPr>
          <a:xfrm>
            <a:off x="606543" y="1673035"/>
            <a:ext cx="8728126" cy="1702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4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Unity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와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공간을 동기화 시켜주고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</a:p>
          <a:p>
            <a:pPr>
              <a:lnSpc>
                <a:spcPts val="24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특정한 키를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사용했을 시에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투표를 시작하는 문구를 전송한다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이후 타이머를 사용하여 일정시간 동안 시청자의 채팅정보를 수집하고 투표결과를 표시 및 게임에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711D71-E8BA-4B6D-8F3D-717C0E54DB2D}"/>
              </a:ext>
            </a:extLst>
          </p:cNvPr>
          <p:cNvSpPr txBox="1"/>
          <p:nvPr/>
        </p:nvSpPr>
        <p:spPr>
          <a:xfrm>
            <a:off x="671795" y="3752870"/>
            <a:ext cx="7979294" cy="1684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비공식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미밴드의 심박수 부분을 전달 받아 유니티에서 해당 심박수에 맞는 게임 효과를 처리한다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Ex )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화면이 어두워진다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시야가 좁아진다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6F65625-67EC-4900-A3A9-32E102A92E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291" y="1692315"/>
            <a:ext cx="3881709" cy="2037897"/>
          </a:xfrm>
          <a:prstGeom prst="rect">
            <a:avLst/>
          </a:prstGeom>
        </p:spPr>
      </p:pic>
      <p:pic>
        <p:nvPicPr>
          <p:cNvPr id="19" name="그래픽 18" descr="심장 박동">
            <a:extLst>
              <a:ext uri="{FF2B5EF4-FFF2-40B4-BE49-F238E27FC236}">
                <a16:creationId xmlns:a16="http://schemas.microsoft.com/office/drawing/2014/main" id="{0DD8318C-3A3F-4375-8D22-2E0E7DD192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87728" y="3915862"/>
            <a:ext cx="1726834" cy="172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16386" y="555721"/>
            <a:ext cx="3603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44238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06768" y="555721"/>
            <a:ext cx="3613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강아영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여자, 사진, 테니스이(가) 표시된 사진&#10;&#10;자동 생성된 설명">
            <a:extLst>
              <a:ext uri="{FF2B5EF4-FFF2-40B4-BE49-F238E27FC236}">
                <a16:creationId xmlns:a16="http://schemas.microsoft.com/office/drawing/2014/main" id="{554420B0-F935-4482-895E-DB99B440B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27" y="1258111"/>
            <a:ext cx="2554722" cy="4087556"/>
          </a:xfrm>
          <a:prstGeom prst="rect">
            <a:avLst/>
          </a:prstGeom>
        </p:spPr>
      </p:pic>
      <p:pic>
        <p:nvPicPr>
          <p:cNvPr id="7" name="그림 6" descr="실내, 사진이(가) 표시된 사진&#10;&#10;자동 생성된 설명">
            <a:extLst>
              <a:ext uri="{FF2B5EF4-FFF2-40B4-BE49-F238E27FC236}">
                <a16:creationId xmlns:a16="http://schemas.microsoft.com/office/drawing/2014/main" id="{6E2B6012-C464-4334-AF70-513FE30838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918" y="1258107"/>
            <a:ext cx="2554725" cy="40875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211CF4-69C5-47A1-8065-84CD3F518521}"/>
              </a:ext>
            </a:extLst>
          </p:cNvPr>
          <p:cNvSpPr txBox="1"/>
          <p:nvPr/>
        </p:nvSpPr>
        <p:spPr>
          <a:xfrm>
            <a:off x="219280" y="5692225"/>
            <a:ext cx="3819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모델링 </a:t>
            </a:r>
            <a:r>
              <a:rPr lang="ko-KR" altLang="en-US" dirty="0" err="1"/>
              <a:t>하이폴</a:t>
            </a:r>
            <a:r>
              <a:rPr lang="ko-KR" altLang="en-US" dirty="0"/>
              <a:t> </a:t>
            </a:r>
            <a:r>
              <a:rPr lang="ko-KR" altLang="en-US" dirty="0" err="1"/>
              <a:t>스컬핑</a:t>
            </a:r>
            <a:r>
              <a:rPr lang="en-US" altLang="ko-KR" dirty="0"/>
              <a:t>(</a:t>
            </a:r>
            <a:r>
              <a:rPr lang="en-US" altLang="ko-KR" dirty="0" err="1"/>
              <a:t>zbrush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97AFF7-1C00-494C-BA7B-17A4C47A437E}"/>
              </a:ext>
            </a:extLst>
          </p:cNvPr>
          <p:cNvSpPr txBox="1"/>
          <p:nvPr/>
        </p:nvSpPr>
        <p:spPr>
          <a:xfrm>
            <a:off x="3778339" y="5692226"/>
            <a:ext cx="4328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로우 </a:t>
            </a:r>
            <a:r>
              <a:rPr lang="ko-KR" altLang="en-US" dirty="0" err="1"/>
              <a:t>폴리곤</a:t>
            </a:r>
            <a:r>
              <a:rPr lang="ko-KR" altLang="en-US" dirty="0"/>
              <a:t> 작업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uv</a:t>
            </a:r>
            <a:r>
              <a:rPr lang="en-US" altLang="ko-KR" dirty="0"/>
              <a:t> (3d coat, 3d</a:t>
            </a:r>
            <a:r>
              <a:rPr lang="ko-KR" altLang="en-US" dirty="0"/>
              <a:t> </a:t>
            </a:r>
            <a:r>
              <a:rPr lang="en-US" altLang="ko-KR" dirty="0"/>
              <a:t>max)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3361E-3139-4017-843E-A82B8933106F}"/>
              </a:ext>
            </a:extLst>
          </p:cNvPr>
          <p:cNvSpPr txBox="1"/>
          <p:nvPr/>
        </p:nvSpPr>
        <p:spPr>
          <a:xfrm>
            <a:off x="8310306" y="5599893"/>
            <a:ext cx="3409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애니메이션 </a:t>
            </a:r>
            <a:r>
              <a:rPr lang="en-US" altLang="ko-KR" dirty="0"/>
              <a:t>(3d max), </a:t>
            </a:r>
            <a:r>
              <a:rPr lang="ko-KR" altLang="en-US" dirty="0"/>
              <a:t>맵핑</a:t>
            </a:r>
            <a:r>
              <a:rPr lang="en-US" altLang="ko-KR" dirty="0"/>
              <a:t>(substance painter, photoshop)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94DFAF-837A-44A0-BF00-B6B8618422D1}"/>
              </a:ext>
            </a:extLst>
          </p:cNvPr>
          <p:cNvSpPr/>
          <p:nvPr/>
        </p:nvSpPr>
        <p:spPr>
          <a:xfrm>
            <a:off x="471742" y="448130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그래픽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사물</a:t>
            </a:r>
            <a:r>
              <a:rPr lang="en-US" altLang="ko-KR" dirty="0"/>
              <a:t>,</a:t>
            </a:r>
            <a:r>
              <a:rPr lang="ko-KR" altLang="en-US" dirty="0"/>
              <a:t>벽</a:t>
            </a:r>
            <a:r>
              <a:rPr lang="en-US" altLang="ko-KR" dirty="0"/>
              <a:t>,</a:t>
            </a:r>
            <a:r>
              <a:rPr lang="ko-KR" altLang="en-US" dirty="0"/>
              <a:t>캐릭터</a:t>
            </a:r>
            <a:r>
              <a:rPr lang="en-US" altLang="ko-KR" dirty="0"/>
              <a:t> </a:t>
            </a:r>
            <a:r>
              <a:rPr lang="ko-KR" altLang="en-US" dirty="0"/>
              <a:t>모델링</a:t>
            </a:r>
            <a:r>
              <a:rPr lang="en-US" altLang="ko-KR" dirty="0"/>
              <a:t>, </a:t>
            </a:r>
            <a:r>
              <a:rPr lang="ko-KR" altLang="en-US" dirty="0"/>
              <a:t>맵핑</a:t>
            </a:r>
            <a:r>
              <a:rPr lang="en-US" altLang="ko-KR" dirty="0"/>
              <a:t>, </a:t>
            </a:r>
            <a:r>
              <a:rPr lang="ko-KR" altLang="en-US" dirty="0"/>
              <a:t>애니메이션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3FE2BC9-D0A6-48E5-9B15-54AE1ADD50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048" y="1258107"/>
            <a:ext cx="2554725" cy="408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6116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96536" y="555721"/>
            <a:ext cx="352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박  연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31590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98926" y="555721"/>
            <a:ext cx="1821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1E47ADF-4F45-44AB-A1E8-5A5C856B9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13" y="1367161"/>
            <a:ext cx="10733103" cy="515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2585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092616" y="555721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향후개발일정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D755E21-D321-41C3-A5F4-CA09443912C5}"/>
              </a:ext>
            </a:extLst>
          </p:cNvPr>
          <p:cNvSpPr txBox="1"/>
          <p:nvPr/>
        </p:nvSpPr>
        <p:spPr>
          <a:xfrm>
            <a:off x="905523" y="2361460"/>
            <a:ext cx="10700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추가 모델 게임 내 구현 및 상호작용 구현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투표결과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반영효과 추가구현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60BF40-3776-4E13-8939-30E099BFD27D}"/>
              </a:ext>
            </a:extLst>
          </p:cNvPr>
          <p:cNvSpPr txBox="1"/>
          <p:nvPr/>
        </p:nvSpPr>
        <p:spPr>
          <a:xfrm>
            <a:off x="905522" y="3494842"/>
            <a:ext cx="9241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강아영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맵 오브젝트 추가 모델링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아이템 추가 모델링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추가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UI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B2A2E3-B884-491D-BA5B-4879484B09A9}"/>
              </a:ext>
            </a:extLst>
          </p:cNvPr>
          <p:cNvSpPr txBox="1"/>
          <p:nvPr/>
        </p:nvSpPr>
        <p:spPr>
          <a:xfrm>
            <a:off x="905523" y="4628225"/>
            <a:ext cx="795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박   연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보완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사운드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 내 심박수 영향을 주는 요소 추가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92945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1856</TotalTime>
  <Words>239</Words>
  <Application>Microsoft Office PowerPoint</Application>
  <PresentationFormat>와이드스크린</PresentationFormat>
  <Paragraphs>44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a영고딕L</vt:lpstr>
      <vt:lpstr>Segoe UI</vt:lpstr>
      <vt:lpstr>나눔바른고딕 UltraLight</vt:lpstr>
      <vt:lpstr>a영고딕M</vt:lpstr>
      <vt:lpstr>나눔바른고딕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아영 강</cp:lastModifiedBy>
  <cp:revision>116</cp:revision>
  <dcterms:created xsi:type="dcterms:W3CDTF">2017-11-23T05:17:34Z</dcterms:created>
  <dcterms:modified xsi:type="dcterms:W3CDTF">2019-05-07T14:02:40Z</dcterms:modified>
</cp:coreProperties>
</file>